
<file path=[Content_Types].xml><?xml version="1.0" encoding="utf-8"?>
<Types xmlns="http://schemas.openxmlformats.org/package/2006/content-types"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5143500" cx="9144000"/>
  <p:notesSz cx="6858000" cy="9144000"/>
  <p:embeddedFontLst>
    <p:embeddedFont>
      <p:font typeface="Barlow Medium"/>
      <p:regular r:id="rId14"/>
      <p:bold r:id="rId15"/>
      <p:italic r:id="rId16"/>
      <p:boldItalic r:id="rId17"/>
    </p:embeddedFont>
    <p:embeddedFont>
      <p:font typeface="Barlow SemiBold"/>
      <p:regular r:id="rId18"/>
      <p:bold r:id="rId19"/>
      <p:italic r:id="rId20"/>
      <p:boldItalic r:id="rId21"/>
    </p:embeddedFont>
    <p:embeddedFont>
      <p:font typeface="Barlow Black"/>
      <p:bold r:id="rId22"/>
      <p:boldItalic r:id="rId2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BarlowSemiBold-italic.fntdata"/><Relationship Id="rId11" Type="http://schemas.openxmlformats.org/officeDocument/2006/relationships/slide" Target="slides/slide6.xml"/><Relationship Id="rId22" Type="http://schemas.openxmlformats.org/officeDocument/2006/relationships/font" Target="fonts/BarlowBlack-bold.fntdata"/><Relationship Id="rId10" Type="http://schemas.openxmlformats.org/officeDocument/2006/relationships/slide" Target="slides/slide5.xml"/><Relationship Id="rId21" Type="http://schemas.openxmlformats.org/officeDocument/2006/relationships/font" Target="fonts/BarlowSemiBold-boldItalic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23" Type="http://schemas.openxmlformats.org/officeDocument/2006/relationships/font" Target="fonts/BarlowBlack-boldItalic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BarlowMedium-bold.fntdata"/><Relationship Id="rId14" Type="http://schemas.openxmlformats.org/officeDocument/2006/relationships/font" Target="fonts/BarlowMedium-regular.fntdata"/><Relationship Id="rId17" Type="http://schemas.openxmlformats.org/officeDocument/2006/relationships/font" Target="fonts/BarlowMedium-boldItalic.fntdata"/><Relationship Id="rId16" Type="http://schemas.openxmlformats.org/officeDocument/2006/relationships/font" Target="fonts/BarlowMedium-italic.fntdata"/><Relationship Id="rId5" Type="http://schemas.openxmlformats.org/officeDocument/2006/relationships/notesMaster" Target="notesMasters/notesMaster1.xml"/><Relationship Id="rId19" Type="http://schemas.openxmlformats.org/officeDocument/2006/relationships/font" Target="fonts/BarlowSemiBold-bold.fntdata"/><Relationship Id="rId6" Type="http://schemas.openxmlformats.org/officeDocument/2006/relationships/slide" Target="slides/slide1.xml"/><Relationship Id="rId18" Type="http://schemas.openxmlformats.org/officeDocument/2006/relationships/font" Target="fonts/BarlowSemiBold-regular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8533b8df04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8533b8df04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8533b8df04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8533b8df04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8533b8df04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8533b8df04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b19b0fc7c0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b19b0fc7c0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8533b8df04_0_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8533b8df04_0_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8533b8df04_0_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8533b8df04_0_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8533b8df04_0_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8533b8df04_0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gif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hyperlink" Target="http://drive.google.com/file/d/1U_4JeE428ka9Bq0M0PRvlUtZq0tjkPfc/view" TargetMode="External"/><Relationship Id="rId4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hyperlink" Target="http://drive.google.com/file/d/1BQaoPFhwjCAqXCfUAnRFCtaK2tGBboBL/view" TargetMode="External"/><Relationship Id="rId4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" name="Google Shape;56;p13"/>
          <p:cNvSpPr/>
          <p:nvPr/>
        </p:nvSpPr>
        <p:spPr>
          <a:xfrm>
            <a:off x="0" y="-6450"/>
            <a:ext cx="9176100" cy="5156400"/>
          </a:xfrm>
          <a:prstGeom prst="rect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highlight>
                <a:srgbClr val="434343"/>
              </a:highlight>
            </a:endParaRPr>
          </a:p>
        </p:txBody>
      </p:sp>
      <p:sp>
        <p:nvSpPr>
          <p:cNvPr id="57" name="Google Shape;57;p13"/>
          <p:cNvSpPr txBox="1"/>
          <p:nvPr>
            <p:ph idx="4294967295" type="title"/>
          </p:nvPr>
        </p:nvSpPr>
        <p:spPr>
          <a:xfrm>
            <a:off x="2844600" y="2051400"/>
            <a:ext cx="3409800" cy="1040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sk" sz="3100">
                <a:solidFill>
                  <a:srgbClr val="1155CC"/>
                </a:solidFill>
                <a:latin typeface="Barlow Medium"/>
                <a:ea typeface="Barlow Medium"/>
                <a:cs typeface="Barlow Medium"/>
                <a:sym typeface="Barlow Medium"/>
              </a:rPr>
              <a:t>RADOSLAV ŠRAGA</a:t>
            </a:r>
            <a:endParaRPr sz="3100">
              <a:solidFill>
                <a:srgbClr val="1155CC"/>
              </a:solidFill>
              <a:latin typeface="Barlow Medium"/>
              <a:ea typeface="Barlow Medium"/>
              <a:cs typeface="Barlow Medium"/>
              <a:sym typeface="Barlow Medium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sk" sz="3100">
                <a:solidFill>
                  <a:srgbClr val="FFFFFF"/>
                </a:solidFill>
                <a:latin typeface="Barlow Medium"/>
                <a:ea typeface="Barlow Medium"/>
                <a:cs typeface="Barlow Medium"/>
                <a:sym typeface="Barlow Medium"/>
              </a:rPr>
              <a:t>2ADD </a:t>
            </a:r>
            <a:endParaRPr sz="4500">
              <a:solidFill>
                <a:srgbClr val="FFFFFF"/>
              </a:solidFill>
              <a:latin typeface="Barlow Medium"/>
              <a:ea typeface="Barlow Medium"/>
              <a:cs typeface="Barlow Medium"/>
              <a:sym typeface="Barlow Medium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/>
          <p:nvPr/>
        </p:nvSpPr>
        <p:spPr>
          <a:xfrm>
            <a:off x="0" y="-6450"/>
            <a:ext cx="9182400" cy="51564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" name="Google Shape;63;p14"/>
          <p:cNvSpPr txBox="1"/>
          <p:nvPr>
            <p:ph type="title"/>
          </p:nvPr>
        </p:nvSpPr>
        <p:spPr>
          <a:xfrm>
            <a:off x="2234725" y="4243475"/>
            <a:ext cx="370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sk" sz="2400">
                <a:solidFill>
                  <a:srgbClr val="FFFFFF"/>
                </a:solidFill>
                <a:latin typeface="Barlow Medium"/>
                <a:ea typeface="Barlow Medium"/>
                <a:cs typeface="Barlow Medium"/>
                <a:sym typeface="Barlow Medium"/>
              </a:rPr>
              <a:t>HYPERPRIESTOR    </a:t>
            </a:r>
            <a:r>
              <a:rPr lang="sk" sz="1800">
                <a:solidFill>
                  <a:srgbClr val="1155CC"/>
                </a:solidFill>
                <a:latin typeface="Barlow Medium"/>
                <a:ea typeface="Barlow Medium"/>
                <a:cs typeface="Barlow Medium"/>
                <a:sym typeface="Barlow Medium"/>
              </a:rPr>
              <a:t>[GIF]</a:t>
            </a:r>
            <a:endParaRPr sz="3200">
              <a:solidFill>
                <a:srgbClr val="1155CC"/>
              </a:solidFill>
              <a:latin typeface="Barlow Medium"/>
              <a:ea typeface="Barlow Medium"/>
              <a:cs typeface="Barlow Medium"/>
              <a:sym typeface="Barlow Medium"/>
            </a:endParaRPr>
          </a:p>
        </p:txBody>
      </p:sp>
      <p:sp>
        <p:nvSpPr>
          <p:cNvPr id="64" name="Google Shape;64;p14"/>
          <p:cNvSpPr txBox="1"/>
          <p:nvPr>
            <p:ph idx="1" type="body"/>
          </p:nvPr>
        </p:nvSpPr>
        <p:spPr>
          <a:xfrm>
            <a:off x="311700" y="3062975"/>
            <a:ext cx="2096400" cy="175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sk" sz="12300">
                <a:solidFill>
                  <a:srgbClr val="1155CC"/>
                </a:solidFill>
                <a:latin typeface="Barlow Black"/>
                <a:ea typeface="Barlow Black"/>
                <a:cs typeface="Barlow Black"/>
                <a:sym typeface="Barlow Black"/>
              </a:rPr>
              <a:t>01</a:t>
            </a:r>
            <a:endParaRPr sz="12300">
              <a:solidFill>
                <a:srgbClr val="1155CC"/>
              </a:solidFill>
              <a:latin typeface="Barlow Black"/>
              <a:ea typeface="Barlow Black"/>
              <a:cs typeface="Barlow Black"/>
              <a:sym typeface="Barlow Black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/>
          <p:nvPr/>
        </p:nvSpPr>
        <p:spPr>
          <a:xfrm>
            <a:off x="-125" y="-6425"/>
            <a:ext cx="9144000" cy="51498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" name="Google Shape;70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71" name="Google Shape;71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7155"/>
            <a:ext cx="9144000" cy="51511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" name="Google Shape;77;p16"/>
          <p:cNvSpPr/>
          <p:nvPr/>
        </p:nvSpPr>
        <p:spPr>
          <a:xfrm>
            <a:off x="0" y="-6450"/>
            <a:ext cx="9201900" cy="51564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" name="Google Shape;78;p16"/>
          <p:cNvSpPr txBox="1"/>
          <p:nvPr>
            <p:ph type="title"/>
          </p:nvPr>
        </p:nvSpPr>
        <p:spPr>
          <a:xfrm>
            <a:off x="2520600" y="4243475"/>
            <a:ext cx="5064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sk" sz="2400">
                <a:solidFill>
                  <a:srgbClr val="FFFFFF"/>
                </a:solidFill>
                <a:latin typeface="Barlow Medium"/>
                <a:ea typeface="Barlow Medium"/>
                <a:cs typeface="Barlow Medium"/>
                <a:sym typeface="Barlow Medium"/>
              </a:rPr>
              <a:t>STREET FOOD CORNER</a:t>
            </a:r>
            <a:r>
              <a:rPr lang="sk" sz="24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rPr>
              <a:t>    </a:t>
            </a:r>
            <a:r>
              <a:rPr lang="sk" sz="1800">
                <a:solidFill>
                  <a:srgbClr val="1155CC"/>
                </a:solidFill>
                <a:latin typeface="Barlow Medium"/>
                <a:ea typeface="Barlow Medium"/>
                <a:cs typeface="Barlow Medium"/>
                <a:sym typeface="Barlow Medium"/>
              </a:rPr>
              <a:t>[menu]</a:t>
            </a:r>
            <a:endParaRPr sz="3200">
              <a:solidFill>
                <a:srgbClr val="1155CC"/>
              </a:solidFill>
              <a:latin typeface="Barlow Medium"/>
              <a:ea typeface="Barlow Medium"/>
              <a:cs typeface="Barlow Medium"/>
              <a:sym typeface="Barlow Medium"/>
            </a:endParaRPr>
          </a:p>
        </p:txBody>
      </p:sp>
      <p:sp>
        <p:nvSpPr>
          <p:cNvPr id="79" name="Google Shape;79;p16"/>
          <p:cNvSpPr txBox="1"/>
          <p:nvPr>
            <p:ph idx="1" type="body"/>
          </p:nvPr>
        </p:nvSpPr>
        <p:spPr>
          <a:xfrm>
            <a:off x="311700" y="3062975"/>
            <a:ext cx="2096400" cy="175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sk" sz="12300">
                <a:solidFill>
                  <a:srgbClr val="1155CC"/>
                </a:solidFill>
                <a:latin typeface="Barlow Black"/>
                <a:ea typeface="Barlow Black"/>
                <a:cs typeface="Barlow Black"/>
                <a:sym typeface="Barlow Black"/>
              </a:rPr>
              <a:t>02</a:t>
            </a:r>
            <a:endParaRPr sz="12300">
              <a:solidFill>
                <a:srgbClr val="1155CC"/>
              </a:solidFill>
              <a:latin typeface="Barlow Black"/>
              <a:ea typeface="Barlow Black"/>
              <a:cs typeface="Barlow Black"/>
              <a:sym typeface="Barlow Black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5" name="Google Shape;85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7"/>
          <p:cNvSpPr/>
          <p:nvPr/>
        </p:nvSpPr>
        <p:spPr>
          <a:xfrm>
            <a:off x="0" y="-6450"/>
            <a:ext cx="9201900" cy="51564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17"/>
          <p:cNvSpPr/>
          <p:nvPr/>
        </p:nvSpPr>
        <p:spPr>
          <a:xfrm>
            <a:off x="0" y="-6450"/>
            <a:ext cx="9201900" cy="51564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88" name="Google Shape;88;p17" title="Comp 5.mp4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-235250" y="0"/>
            <a:ext cx="96724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18"/>
          <p:cNvSpPr/>
          <p:nvPr/>
        </p:nvSpPr>
        <p:spPr>
          <a:xfrm>
            <a:off x="0" y="-6450"/>
            <a:ext cx="9195300" cy="51564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6" name="Google Shape;96;p18"/>
          <p:cNvSpPr txBox="1"/>
          <p:nvPr>
            <p:ph type="title"/>
          </p:nvPr>
        </p:nvSpPr>
        <p:spPr>
          <a:xfrm>
            <a:off x="2520625" y="4243475"/>
            <a:ext cx="36465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sk" sz="2400">
                <a:solidFill>
                  <a:srgbClr val="FFFFFF"/>
                </a:solidFill>
                <a:latin typeface="Barlow Medium"/>
                <a:ea typeface="Barlow Medium"/>
                <a:cs typeface="Barlow Medium"/>
                <a:sym typeface="Barlow Medium"/>
              </a:rPr>
              <a:t>EVEREST</a:t>
            </a:r>
            <a:r>
              <a:rPr lang="sk" sz="2400">
                <a:solidFill>
                  <a:schemeClr val="lt1"/>
                </a:solidFill>
                <a:latin typeface="Barlow Medium"/>
                <a:ea typeface="Barlow Medium"/>
                <a:cs typeface="Barlow Medium"/>
                <a:sym typeface="Barlow Medium"/>
              </a:rPr>
              <a:t>    </a:t>
            </a:r>
            <a:r>
              <a:rPr lang="sk" sz="1800">
                <a:solidFill>
                  <a:srgbClr val="1155CC"/>
                </a:solidFill>
                <a:latin typeface="Barlow Medium"/>
                <a:ea typeface="Barlow Medium"/>
                <a:cs typeface="Barlow Medium"/>
                <a:sym typeface="Barlow Medium"/>
              </a:rPr>
              <a:t>[INFOGRAFIKA]</a:t>
            </a:r>
            <a:endParaRPr sz="3200">
              <a:solidFill>
                <a:srgbClr val="1155CC"/>
              </a:solidFill>
              <a:latin typeface="Barlow Medium"/>
              <a:ea typeface="Barlow Medium"/>
              <a:cs typeface="Barlow Medium"/>
              <a:sym typeface="Barlow Medium"/>
            </a:endParaRPr>
          </a:p>
        </p:txBody>
      </p:sp>
      <p:sp>
        <p:nvSpPr>
          <p:cNvPr id="97" name="Google Shape;97;p18"/>
          <p:cNvSpPr txBox="1"/>
          <p:nvPr>
            <p:ph idx="1" type="body"/>
          </p:nvPr>
        </p:nvSpPr>
        <p:spPr>
          <a:xfrm>
            <a:off x="311700" y="3062975"/>
            <a:ext cx="2096400" cy="175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sk" sz="12300">
                <a:solidFill>
                  <a:srgbClr val="1155CC"/>
                </a:solidFill>
                <a:latin typeface="Barlow Black"/>
                <a:ea typeface="Barlow Black"/>
                <a:cs typeface="Barlow Black"/>
                <a:sym typeface="Barlow Black"/>
              </a:rPr>
              <a:t>03</a:t>
            </a:r>
            <a:endParaRPr sz="12300">
              <a:solidFill>
                <a:srgbClr val="1155CC"/>
              </a:solidFill>
              <a:latin typeface="Barlow Black"/>
              <a:ea typeface="Barlow Black"/>
              <a:cs typeface="Barlow Black"/>
              <a:sym typeface="Barlow Black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1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19"/>
          <p:cNvSpPr/>
          <p:nvPr/>
        </p:nvSpPr>
        <p:spPr>
          <a:xfrm>
            <a:off x="0" y="-6450"/>
            <a:ext cx="9201900" cy="51564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05" name="Google Shape;105;p19" title="main_2_1.mp4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-6450"/>
            <a:ext cx="92019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2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20"/>
          <p:cNvSpPr/>
          <p:nvPr/>
        </p:nvSpPr>
        <p:spPr>
          <a:xfrm>
            <a:off x="0" y="-6450"/>
            <a:ext cx="9195300" cy="51564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sk" sz="2100">
                <a:solidFill>
                  <a:srgbClr val="1155CC"/>
                </a:solidFill>
                <a:latin typeface="Barlow SemiBold"/>
                <a:ea typeface="Barlow SemiBold"/>
                <a:cs typeface="Barlow SemiBold"/>
                <a:sym typeface="Barlow SemiBold"/>
              </a:rPr>
              <a:t>ĎAKUJEM ZA POZORNOSŤ</a:t>
            </a:r>
            <a:endParaRPr sz="2100">
              <a:solidFill>
                <a:srgbClr val="1155CC"/>
              </a:solidFill>
              <a:latin typeface="Barlow SemiBold"/>
              <a:ea typeface="Barlow SemiBold"/>
              <a:cs typeface="Barlow SemiBold"/>
              <a:sym typeface="Barlow SemiBol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