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Montserrat Medium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Medium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MontserratMedium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MontserratMedium-bold.fntdata"/><Relationship Id="rId6" Type="http://schemas.openxmlformats.org/officeDocument/2006/relationships/slide" Target="slides/slide1.xml"/><Relationship Id="rId18" Type="http://schemas.openxmlformats.org/officeDocument/2006/relationships/font" Target="fonts/MontserratMedium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7a4d9c27a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7a4d9c27a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77a4d9c27a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77a4d9c27a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7a4d9c27a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7a4d9c27a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77a4d9c27a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77a4d9c27a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77a4d9c27a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77a4d9c27a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77a4d9c27a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77a4d9c27a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77a4d9c27a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77a4d9c27a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77a4d9c27a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77a4d9c27a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7a4d9c27a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7a4d9c27a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77a4d9c27a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77a4d9c27a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77a4d9c27a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77a4d9c27a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www.youtube.com/watch?v=eTktVgte1N0" TargetMode="External"/><Relationship Id="rId4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drive.google.com/file/d/1YpGZpD6qjMu7yh1eKoBB0h2ghhCqSiyI/view" TargetMode="External"/><Relationship Id="rId4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gif"/><Relationship Id="rId4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gif"/><Relationship Id="rId4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gif"/><Relationship Id="rId4" Type="http://schemas.openxmlformats.org/officeDocument/2006/relationships/image" Target="../media/image5.png"/><Relationship Id="rId5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ED282D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62" y="159999"/>
            <a:ext cx="9095473" cy="482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1" name="Google Shape;61;p14" title="Simulátor fontány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-1021775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350" y="149098"/>
            <a:ext cx="9143999" cy="48453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0" cy="46837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2"/>
            <a:ext cx="9143999" cy="48453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" y="-1"/>
            <a:ext cx="967153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9" title="Video_final_konecne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48625" y="812200"/>
            <a:ext cx="6256099" cy="351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8494" y="527950"/>
            <a:ext cx="4454654" cy="4001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394875" y="812200"/>
            <a:ext cx="6256100" cy="3519049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1"/>
          <p:cNvSpPr/>
          <p:nvPr/>
        </p:nvSpPr>
        <p:spPr>
          <a:xfrm>
            <a:off x="6031950" y="-43300"/>
            <a:ext cx="5152200" cy="52995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9900"/>
              </a:solidFill>
            </a:endParaRPr>
          </a:p>
        </p:txBody>
      </p:sp>
      <p:pic>
        <p:nvPicPr>
          <p:cNvPr id="101" name="Google Shape;101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2274" y="527950"/>
            <a:ext cx="4454654" cy="4001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9975" y="609600"/>
            <a:ext cx="6976426" cy="3924275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2"/>
          <p:cNvSpPr/>
          <p:nvPr/>
        </p:nvSpPr>
        <p:spPr>
          <a:xfrm>
            <a:off x="-72725" y="-43300"/>
            <a:ext cx="5152200" cy="5299500"/>
          </a:xfrm>
          <a:prstGeom prst="rect">
            <a:avLst/>
          </a:prstGeom>
          <a:solidFill>
            <a:srgbClr val="242A3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9900"/>
              </a:solidFill>
            </a:endParaRPr>
          </a:p>
        </p:txBody>
      </p:sp>
      <p:pic>
        <p:nvPicPr>
          <p:cNvPr id="108" name="Google Shape;108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00950" y="686675"/>
            <a:ext cx="1985350" cy="3770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72725" y="830238"/>
            <a:ext cx="4590499" cy="348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00188" y="594825"/>
            <a:ext cx="7029075" cy="3953875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3"/>
          <p:cNvSpPr/>
          <p:nvPr/>
        </p:nvSpPr>
        <p:spPr>
          <a:xfrm>
            <a:off x="-72725" y="-43300"/>
            <a:ext cx="5152200" cy="52995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9900"/>
              </a:solidFill>
            </a:endParaRPr>
          </a:p>
        </p:txBody>
      </p:sp>
      <p:pic>
        <p:nvPicPr>
          <p:cNvPr id="116" name="Google Shape;11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2325" y="257625"/>
            <a:ext cx="3263812" cy="4628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sk" sz="4000">
                <a:latin typeface="Montserrat Medium"/>
                <a:ea typeface="Montserrat Medium"/>
                <a:cs typeface="Montserrat Medium"/>
                <a:sym typeface="Montserrat Medium"/>
              </a:rPr>
              <a:t>Ďakujem za pozornosť</a:t>
            </a:r>
            <a:endParaRPr sz="4000"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4DBA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