
<file path=[Content_Types].xml><?xml version="1.0" encoding="utf-8"?>
<Types xmlns="http://schemas.openxmlformats.org/package/2006/content-types"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a90937d289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a90937d289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a90937d289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a90937d289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a90937d289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a90937d289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a90937d289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a90937d289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a90937d289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a90937d289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a90937d289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a90937d289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a90937d289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a90937d289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gif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gif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gif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gif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5975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8" name="Google Shape;9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2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5" name="Google Shape;1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