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9" r:id="rId5"/>
    <p:sldId id="265" r:id="rId6"/>
    <p:sldId id="266" r:id="rId7"/>
    <p:sldId id="267" r:id="rId8"/>
    <p:sldId id="268" r:id="rId9"/>
    <p:sldId id="270" r:id="rId10"/>
    <p:sldId id="271" r:id="rId11"/>
    <p:sldId id="269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</p:sldIdLst>
  <p:sldSz cx="18288000" cy="51435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032894A1-143F-4CB4-840E-7069D4A09936}">
          <p14:sldIdLst>
            <p14:sldId id="256"/>
          </p14:sldIdLst>
        </p14:section>
        <p14:section name="Vizuální komunikace v digitálním prostředí" id="{F0BF9EAA-24E2-4A94-9813-52C7A868D17B}">
          <p14:sldIdLst>
            <p14:sldId id="257"/>
            <p14:sldId id="264"/>
            <p14:sldId id="259"/>
          </p14:sldIdLst>
        </p14:section>
        <p14:section name="Společnost Puzzle" id="{CEBC5115-3A07-48D3-A6C5-9E8404FCB453}">
          <p14:sldIdLst>
            <p14:sldId id="265"/>
            <p14:sldId id="266"/>
            <p14:sldId id="267"/>
            <p14:sldId id="268"/>
            <p14:sldId id="270"/>
            <p14:sldId id="271"/>
            <p14:sldId id="269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</p14:sldIdLst>
        </p14:section>
        <p14:section name="Vizuální styl Puzzle" id="{B11D1026-ADC6-4123-86BF-B8AB8B771D46}">
          <p14:sldIdLst/>
        </p14:section>
        <p14:section name="Vizuální jazyk puzzle" id="{21AC8611-2817-462F-B25E-BD40F22F53EA}">
          <p14:sldIdLst/>
        </p14:section>
        <p14:section name="Sdílená knihovna prvků" id="{3168C714-9CB1-4C5E-A2F5-17227A173378}">
          <p14:sldIdLst/>
        </p14:section>
        <p14:section name="Konec" id="{A4CAF8FC-3339-41C2-BF63-E6074BC4F388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1665" userDrawn="1">
          <p15:clr>
            <a:srgbClr val="A4A3A4"/>
          </p15:clr>
        </p15:guide>
        <p15:guide id="2" pos="5760" userDrawn="1">
          <p15:clr>
            <a:srgbClr val="A4A3A4"/>
          </p15:clr>
        </p15:guide>
        <p15:guide id="3" orient="horz" pos="171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323"/>
    <a:srgbClr val="6A3AFF"/>
    <a:srgbClr val="3F00FF"/>
    <a:srgbClr val="FCFAF7"/>
    <a:srgbClr val="8C85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783" autoAdjust="0"/>
    <p:restoredTop sz="94660"/>
  </p:normalViewPr>
  <p:slideViewPr>
    <p:cSldViewPr>
      <p:cViewPr varScale="1">
        <p:scale>
          <a:sx n="85" d="100"/>
          <a:sy n="85" d="100"/>
        </p:scale>
        <p:origin x="156" y="1200"/>
      </p:cViewPr>
      <p:guideLst>
        <p:guide orient="horz" pos="1665"/>
        <p:guide pos="5760"/>
        <p:guide orient="horz" pos="171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841772"/>
            <a:ext cx="13716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2701528"/>
            <a:ext cx="13716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5351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1435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5" y="1282304"/>
            <a:ext cx="157734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5" y="3442098"/>
            <a:ext cx="157734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73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1369219"/>
            <a:ext cx="7772400" cy="3263504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1369219"/>
            <a:ext cx="7772400" cy="3263504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142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273844"/>
            <a:ext cx="15773400" cy="994172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3" y="1260872"/>
            <a:ext cx="773668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3" y="1878806"/>
            <a:ext cx="7736681" cy="276344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0" y="1260872"/>
            <a:ext cx="7774782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0" y="1878806"/>
            <a:ext cx="7774782" cy="2763441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431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712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52653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342900"/>
            <a:ext cx="5898356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740569"/>
            <a:ext cx="925830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1543050"/>
            <a:ext cx="5898356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452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342900"/>
            <a:ext cx="5898356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774782" y="740569"/>
            <a:ext cx="925830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1543050"/>
            <a:ext cx="5898356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590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6991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87350" y="273844"/>
            <a:ext cx="3943350" cy="4358879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273844"/>
            <a:ext cx="11601450" cy="4358879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0379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273844"/>
            <a:ext cx="157734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1369219"/>
            <a:ext cx="157734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7300" y="4767263"/>
            <a:ext cx="41148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F39C46-7DDB-46C8-A470-C816C167D9AA}" type="datetimeFigureOut">
              <a:rPr lang="cs-CZ" smtClean="0"/>
              <a:t>09.06.2019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57900" y="4767263"/>
            <a:ext cx="6172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915900" y="4767263"/>
            <a:ext cx="41148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DE9D3-91B9-42B5-BACF-A2BDA925C2E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477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1.mp4"/><Relationship Id="rId1" Type="http://schemas.microsoft.com/office/2007/relationships/media" Target="../media/media11.mp4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2.mp4"/><Relationship Id="rId1" Type="http://schemas.microsoft.com/office/2007/relationships/media" Target="../media/media12.mp4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3.mp4"/><Relationship Id="rId1" Type="http://schemas.microsoft.com/office/2007/relationships/media" Target="../media/media13.mp4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4.mp4"/><Relationship Id="rId1" Type="http://schemas.microsoft.com/office/2007/relationships/media" Target="../media/media14.mp4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5.mp4"/><Relationship Id="rId1" Type="http://schemas.microsoft.com/office/2007/relationships/media" Target="../media/media15.mp4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6.mp4"/><Relationship Id="rId1" Type="http://schemas.microsoft.com/office/2007/relationships/media" Target="../media/media16.mp4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7.mp4"/><Relationship Id="rId1" Type="http://schemas.microsoft.com/office/2007/relationships/media" Target="../media/media17.mp4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8.mp4"/><Relationship Id="rId1" Type="http://schemas.microsoft.com/office/2007/relationships/media" Target="../media/media18.mp4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9.mp4"/><Relationship Id="rId1" Type="http://schemas.microsoft.com/office/2007/relationships/media" Target="../media/media19.mp4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0.mp4"/><Relationship Id="rId1" Type="http://schemas.microsoft.com/office/2007/relationships/media" Target="../media/media20.mp4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1.mp4"/><Relationship Id="rId1" Type="http://schemas.microsoft.com/office/2007/relationships/media" Target="../media/media21.mp4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2.mp4"/><Relationship Id="rId1" Type="http://schemas.microsoft.com/office/2007/relationships/media" Target="../media/media22.mp4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3.mp4"/><Relationship Id="rId1" Type="http://schemas.microsoft.com/office/2007/relationships/media" Target="../media/media23.mp4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4.mp4"/><Relationship Id="rId1" Type="http://schemas.microsoft.com/office/2007/relationships/media" Target="../media/media24.mp4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5.mp4"/><Relationship Id="rId1" Type="http://schemas.microsoft.com/office/2007/relationships/media" Target="../media/media25.mp4"/><Relationship Id="rId4" Type="http://schemas.openxmlformats.org/officeDocument/2006/relationships/image" Target="../media/image2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6.mp4"/><Relationship Id="rId1" Type="http://schemas.microsoft.com/office/2007/relationships/media" Target="../media/media26.mp4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7.mp4"/><Relationship Id="rId1" Type="http://schemas.microsoft.com/office/2007/relationships/media" Target="../media/media27.mp4"/><Relationship Id="rId4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8.mp4"/><Relationship Id="rId1" Type="http://schemas.microsoft.com/office/2007/relationships/media" Target="../media/media28.mp4"/><Relationship Id="rId4" Type="http://schemas.openxmlformats.org/officeDocument/2006/relationships/image" Target="../media/image3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9.mp4"/><Relationship Id="rId1" Type="http://schemas.microsoft.com/office/2007/relationships/media" Target="../media/media29.mp4"/><Relationship Id="rId4" Type="http://schemas.openxmlformats.org/officeDocument/2006/relationships/image" Target="../media/image3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0.mp4"/><Relationship Id="rId1" Type="http://schemas.microsoft.com/office/2007/relationships/media" Target="../media/media30.mp4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1.mp4"/><Relationship Id="rId1" Type="http://schemas.microsoft.com/office/2007/relationships/media" Target="../media/media31.mp4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F0EBB835-3102-4BD9-92FE-ECD2B750B2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7999" cy="5143500"/>
          </a:xfrm>
          <a:prstGeom prst="rect">
            <a:avLst/>
          </a:prstGeom>
        </p:spPr>
      </p:pic>
      <p:pic>
        <p:nvPicPr>
          <p:cNvPr id="12" name="Obrázek 11">
            <a:extLst>
              <a:ext uri="{FF2B5EF4-FFF2-40B4-BE49-F238E27FC236}">
                <a16:creationId xmlns:a16="http://schemas.microsoft.com/office/drawing/2014/main" id="{3CED333B-6369-433D-885E-37976C3481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658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id="{71943534-5E90-41CF-852E-60B6EDBD81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8287999" cy="51435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DE97705-CB31-46E8-82F4-AF86CC96EA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2">
            <a:hlinkClick r:id="" action="ppaction://media"/>
            <a:extLst>
              <a:ext uri="{FF2B5EF4-FFF2-40B4-BE49-F238E27FC236}">
                <a16:creationId xmlns:a16="http://schemas.microsoft.com/office/drawing/2014/main" id="{C8205D87-A6B7-487A-9567-0F600F26349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2333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23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3">
            <a:hlinkClick r:id="" action="ppaction://media"/>
            <a:extLst>
              <a:ext uri="{FF2B5EF4-FFF2-40B4-BE49-F238E27FC236}">
                <a16:creationId xmlns:a16="http://schemas.microsoft.com/office/drawing/2014/main" id="{E9D661C3-91B0-4798-AD1A-F107D71FC66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626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A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4">
            <a:hlinkClick r:id="" action="ppaction://media"/>
            <a:extLst>
              <a:ext uri="{FF2B5EF4-FFF2-40B4-BE49-F238E27FC236}">
                <a16:creationId xmlns:a16="http://schemas.microsoft.com/office/drawing/2014/main" id="{36452803-5A44-4BA3-BE04-7969B40157C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60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7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8">
            <a:hlinkClick r:id="" action="ppaction://media"/>
            <a:extLst>
              <a:ext uri="{FF2B5EF4-FFF2-40B4-BE49-F238E27FC236}">
                <a16:creationId xmlns:a16="http://schemas.microsoft.com/office/drawing/2014/main" id="{10AAEBB6-3D63-4045-987F-67FE6486101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369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9">
            <a:hlinkClick r:id="" action="ppaction://media"/>
            <a:extLst>
              <a:ext uri="{FF2B5EF4-FFF2-40B4-BE49-F238E27FC236}">
                <a16:creationId xmlns:a16="http://schemas.microsoft.com/office/drawing/2014/main" id="{E585451D-F8E5-41D9-8FF3-0E62D7E029A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616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0a">
            <a:hlinkClick r:id="" action="ppaction://media"/>
            <a:extLst>
              <a:ext uri="{FF2B5EF4-FFF2-40B4-BE49-F238E27FC236}">
                <a16:creationId xmlns:a16="http://schemas.microsoft.com/office/drawing/2014/main" id="{AB9B5DD7-E8F6-49BF-8CA9-EF8D5A953EF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49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0b">
            <a:hlinkClick r:id="" action="ppaction://media"/>
            <a:extLst>
              <a:ext uri="{FF2B5EF4-FFF2-40B4-BE49-F238E27FC236}">
                <a16:creationId xmlns:a16="http://schemas.microsoft.com/office/drawing/2014/main" id="{7FDC2D2B-4BB9-48EE-9CCD-62455C33A54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80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0c">
            <a:hlinkClick r:id="" action="ppaction://media"/>
            <a:extLst>
              <a:ext uri="{FF2B5EF4-FFF2-40B4-BE49-F238E27FC236}">
                <a16:creationId xmlns:a16="http://schemas.microsoft.com/office/drawing/2014/main" id="{C18CE30E-D096-438F-9AA7-5BEDCC9A03B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099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0d">
            <a:hlinkClick r:id="" action="ppaction://media"/>
            <a:extLst>
              <a:ext uri="{FF2B5EF4-FFF2-40B4-BE49-F238E27FC236}">
                <a16:creationId xmlns:a16="http://schemas.microsoft.com/office/drawing/2014/main" id="{0DBA6799-A379-4FC2-A8EB-4418060D407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0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0e">
            <a:hlinkClick r:id="" action="ppaction://media"/>
            <a:extLst>
              <a:ext uri="{FF2B5EF4-FFF2-40B4-BE49-F238E27FC236}">
                <a16:creationId xmlns:a16="http://schemas.microsoft.com/office/drawing/2014/main" id="{AA3E475B-DEB9-4BDD-AA15-BF94925B3D3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722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11">
            <a:hlinkClick r:id="" action="ppaction://media"/>
            <a:extLst>
              <a:ext uri="{FF2B5EF4-FFF2-40B4-BE49-F238E27FC236}">
                <a16:creationId xmlns:a16="http://schemas.microsoft.com/office/drawing/2014/main" id="{37487751-B133-4B6B-8862-78600A57402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209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3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2_2">
            <a:hlinkClick r:id="" action="ppaction://media"/>
            <a:extLst>
              <a:ext uri="{FF2B5EF4-FFF2-40B4-BE49-F238E27FC236}">
                <a16:creationId xmlns:a16="http://schemas.microsoft.com/office/drawing/2014/main" id="{874F05C3-3C12-44DF-BBD2-23BA4247470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417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2_1">
            <a:hlinkClick r:id="" action="ppaction://media"/>
            <a:extLst>
              <a:ext uri="{FF2B5EF4-FFF2-40B4-BE49-F238E27FC236}">
                <a16:creationId xmlns:a16="http://schemas.microsoft.com/office/drawing/2014/main" id="{B6FD3238-026F-49C3-8BE0-DEBAD69C13B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923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3">
            <a:hlinkClick r:id="" action="ppaction://media"/>
            <a:extLst>
              <a:ext uri="{FF2B5EF4-FFF2-40B4-BE49-F238E27FC236}">
                <a16:creationId xmlns:a16="http://schemas.microsoft.com/office/drawing/2014/main" id="{951F9BFA-69BB-4002-A0D2-787612E698B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577080" y="71438"/>
            <a:ext cx="18288000" cy="5143500"/>
          </a:xfrm>
          <a:prstGeom prst="rect">
            <a:avLst/>
          </a:prstGeom>
        </p:spPr>
      </p:pic>
      <p:pic>
        <p:nvPicPr>
          <p:cNvPr id="6" name="13">
            <a:hlinkClick r:id="" action="ppaction://media"/>
            <a:extLst>
              <a:ext uri="{FF2B5EF4-FFF2-40B4-BE49-F238E27FC236}">
                <a16:creationId xmlns:a16="http://schemas.microsoft.com/office/drawing/2014/main" id="{81916C5A-274D-4C56-BEFD-6CB6E67A76A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179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3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16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4">
            <a:hlinkClick r:id="" action="ppaction://media"/>
            <a:extLst>
              <a:ext uri="{FF2B5EF4-FFF2-40B4-BE49-F238E27FC236}">
                <a16:creationId xmlns:a16="http://schemas.microsoft.com/office/drawing/2014/main" id="{A922EA33-7BE0-436E-BD04-626CF37611B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897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5">
            <a:hlinkClick r:id="" action="ppaction://media"/>
            <a:extLst>
              <a:ext uri="{FF2B5EF4-FFF2-40B4-BE49-F238E27FC236}">
                <a16:creationId xmlns:a16="http://schemas.microsoft.com/office/drawing/2014/main" id="{EA869311-FEFF-4642-828E-16EE38B3589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834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7">
            <a:hlinkClick r:id="" action="ppaction://media"/>
            <a:extLst>
              <a:ext uri="{FF2B5EF4-FFF2-40B4-BE49-F238E27FC236}">
                <a16:creationId xmlns:a16="http://schemas.microsoft.com/office/drawing/2014/main" id="{8CB9224D-9730-4A70-BD6D-997D76023A6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85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3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18_1">
            <a:hlinkClick r:id="" action="ppaction://media"/>
            <a:extLst>
              <a:ext uri="{FF2B5EF4-FFF2-40B4-BE49-F238E27FC236}">
                <a16:creationId xmlns:a16="http://schemas.microsoft.com/office/drawing/2014/main" id="{A5B8A6D0-0333-4550-887D-18EAF642F9C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9200" y="8334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871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9">
            <a:hlinkClick r:id="" action="ppaction://media"/>
            <a:extLst>
              <a:ext uri="{FF2B5EF4-FFF2-40B4-BE49-F238E27FC236}">
                <a16:creationId xmlns:a16="http://schemas.microsoft.com/office/drawing/2014/main" id="{E440DB74-7B3E-46C7-ACFB-59633A3E009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556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8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19_1">
            <a:hlinkClick r:id="" action="ppaction://media"/>
            <a:extLst>
              <a:ext uri="{FF2B5EF4-FFF2-40B4-BE49-F238E27FC236}">
                <a16:creationId xmlns:a16="http://schemas.microsoft.com/office/drawing/2014/main" id="{557515FD-1C2B-4ED7-8B0D-B1958B91769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785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7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2">
            <a:hlinkClick r:id="" action="ppaction://media"/>
            <a:extLst>
              <a:ext uri="{FF2B5EF4-FFF2-40B4-BE49-F238E27FC236}">
                <a16:creationId xmlns:a16="http://schemas.microsoft.com/office/drawing/2014/main" id="{3BF546E6-03A4-406F-A5FF-15E71EA0B1F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410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3">
            <a:hlinkClick r:id="" action="ppaction://media"/>
            <a:extLst>
              <a:ext uri="{FF2B5EF4-FFF2-40B4-BE49-F238E27FC236}">
                <a16:creationId xmlns:a16="http://schemas.microsoft.com/office/drawing/2014/main" id="{C8A2AC82-EB12-4730-8376-2098791010B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9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4">
            <a:hlinkClick r:id="" action="ppaction://media"/>
            <a:extLst>
              <a:ext uri="{FF2B5EF4-FFF2-40B4-BE49-F238E27FC236}">
                <a16:creationId xmlns:a16="http://schemas.microsoft.com/office/drawing/2014/main" id="{ADDC30C9-DC6E-4009-B8FB-476CC4E1A72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888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0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5">
            <a:hlinkClick r:id="" action="ppaction://media"/>
            <a:extLst>
              <a:ext uri="{FF2B5EF4-FFF2-40B4-BE49-F238E27FC236}">
                <a16:creationId xmlns:a16="http://schemas.microsoft.com/office/drawing/2014/main" id="{A3886771-EC49-46CE-8B14-8216AF1B0A7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219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3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typo">
            <a:hlinkClick r:id="" action="ppaction://media"/>
            <a:extLst>
              <a:ext uri="{FF2B5EF4-FFF2-40B4-BE49-F238E27FC236}">
                <a16:creationId xmlns:a16="http://schemas.microsoft.com/office/drawing/2014/main" id="{131E5CD9-64C6-451F-A8DA-7AA06950526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981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7">
            <a:hlinkClick r:id="" action="ppaction://media"/>
            <a:extLst>
              <a:ext uri="{FF2B5EF4-FFF2-40B4-BE49-F238E27FC236}">
                <a16:creationId xmlns:a16="http://schemas.microsoft.com/office/drawing/2014/main" id="{220BADAB-529E-47CB-98CE-CEFA478EB90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288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8">
            <a:hlinkClick r:id="" action="ppaction://media"/>
            <a:extLst>
              <a:ext uri="{FF2B5EF4-FFF2-40B4-BE49-F238E27FC236}">
                <a16:creationId xmlns:a16="http://schemas.microsoft.com/office/drawing/2014/main" id="{B2AE2523-76C5-475E-B020-3FF4C6E5751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686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7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lor">
            <a:hlinkClick r:id="" action="ppaction://media"/>
            <a:extLst>
              <a:ext uri="{FF2B5EF4-FFF2-40B4-BE49-F238E27FC236}">
                <a16:creationId xmlns:a16="http://schemas.microsoft.com/office/drawing/2014/main" id="{7E20EB87-2E2A-4593-A2AE-B8A12692565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609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lor_1">
            <a:hlinkClick r:id="" action="ppaction://media"/>
            <a:extLst>
              <a:ext uri="{FF2B5EF4-FFF2-40B4-BE49-F238E27FC236}">
                <a16:creationId xmlns:a16="http://schemas.microsoft.com/office/drawing/2014/main" id="{C85507CB-4551-4182-953B-CEF26956B7F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13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7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0">
            <a:hlinkClick r:id="" action="ppaction://media"/>
            <a:extLst>
              <a:ext uri="{FF2B5EF4-FFF2-40B4-BE49-F238E27FC236}">
                <a16:creationId xmlns:a16="http://schemas.microsoft.com/office/drawing/2014/main" id="{E002F8D0-3C25-46BE-B3B6-47583E14302B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185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last">
            <a:hlinkClick r:id="" action="ppaction://media"/>
            <a:extLst>
              <a:ext uri="{FF2B5EF4-FFF2-40B4-BE49-F238E27FC236}">
                <a16:creationId xmlns:a16="http://schemas.microsoft.com/office/drawing/2014/main" id="{606FF9DF-F830-43AF-B9ED-EEEAD39D3E0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828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729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4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1196</TotalTime>
  <Words>0</Words>
  <Application>Microsoft Office PowerPoint</Application>
  <PresentationFormat>Vlastní</PresentationFormat>
  <Paragraphs>0</Paragraphs>
  <Slides>32</Slides>
  <Notes>0</Notes>
  <HiddenSlides>0</HiddenSlides>
  <MMClips>32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6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Vizuální styl společnosti</dc:title>
  <dc:creator>Petr Motl</dc:creator>
  <cp:lastModifiedBy>Petr Motl</cp:lastModifiedBy>
  <cp:revision>31</cp:revision>
  <dcterms:created xsi:type="dcterms:W3CDTF">2019-06-07T11:01:22Z</dcterms:created>
  <dcterms:modified xsi:type="dcterms:W3CDTF">2019-06-09T21:37:18Z</dcterms:modified>
</cp:coreProperties>
</file>