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6" r:id="rId9"/>
    <p:sldId id="265" r:id="rId10"/>
    <p:sldId id="264" r:id="rId11"/>
    <p:sldId id="267" r:id="rId12"/>
  </p:sldIdLst>
  <p:sldSz cx="12192000" cy="6858000"/>
  <p:notesSz cx="6858000" cy="9144000"/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Radoslav Šraga" initials="RŠ" lastIdx="1" clrIdx="0">
    <p:extLst>
      <p:ext uri="{19B8F6BF-5375-455C-9EA6-DF929625EA0E}">
        <p15:presenceInfo xmlns:p15="http://schemas.microsoft.com/office/powerpoint/2012/main" userId="06ef315d09064e2a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A85ED"/>
    <a:srgbClr val="F3F6F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993" autoAdjust="0"/>
    <p:restoredTop sz="72116" autoAdjust="0"/>
  </p:normalViewPr>
  <p:slideViewPr>
    <p:cSldViewPr snapToGrid="0">
      <p:cViewPr varScale="1">
        <p:scale>
          <a:sx n="94" d="100"/>
          <a:sy n="94" d="100"/>
        </p:scale>
        <p:origin x="145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E1B09E-8C60-4386-AF4D-D9CB9CABFE4F}" type="datetimeFigureOut">
              <a:rPr lang="sk-SK" smtClean="0"/>
              <a:t>5. 5. 2021</a:t>
            </a:fld>
            <a:endParaRPr lang="sk-SK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k-SK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D8430E-F7CB-4491-916D-C8BD52773B4A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1304071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k-SK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7D8430E-F7CB-4491-916D-C8BD52773B4A}" type="slidenum">
              <a:rPr lang="sk-SK" smtClean="0"/>
              <a:t>1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408027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k-SK" dirty="0"/>
              <a:t>Značka samotného loga je tvorená z písem O a A natiahnutých do podlhovastého tvaru. Celý tvar odkazuje na šípku a komunikačnú bublinku alebo odkazový papierik. </a:t>
            </a:r>
          </a:p>
          <a:p>
            <a:endParaRPr lang="sk-SK" dirty="0"/>
          </a:p>
          <a:p>
            <a:r>
              <a:rPr lang="sk-SK" dirty="0"/>
              <a:t>Farebnosť je tvorená z moderného gradientu modrých farieb ktoré dopĺňa sýta oranžová. </a:t>
            </a:r>
          </a:p>
          <a:p>
            <a:endParaRPr lang="sk-SK" dirty="0"/>
          </a:p>
          <a:p>
            <a:r>
              <a:rPr lang="sk-SK" dirty="0"/>
              <a:t>Celá identita stojí na jednej písmovej rodine tvoriacej kontrast s oblými tvarmi.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7D8430E-F7CB-4491-916D-C8BD52773B4A}" type="slidenum">
              <a:rPr lang="sk-SK" smtClean="0"/>
              <a:t>3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25390652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k-SK" dirty="0"/>
              <a:t>Dĺžka loga je do určitej miery variabilná podľa vpisovaného textu.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7D8430E-F7CB-4491-916D-C8BD52773B4A}" type="slidenum">
              <a:rPr lang="sk-SK" smtClean="0"/>
              <a:t>4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7179930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k-SK" dirty="0"/>
              <a:t>Použitie identity na rôznych tlačovinách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7D8430E-F7CB-4491-916D-C8BD52773B4A}" type="slidenum">
              <a:rPr lang="sk-SK" smtClean="0"/>
              <a:t>5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72423107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k-SK" dirty="0"/>
              <a:t>Letáčik k DOD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7D8430E-F7CB-4491-916D-C8BD52773B4A}" type="slidenum">
              <a:rPr lang="sk-SK" smtClean="0"/>
              <a:t>6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7375794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k-SK" dirty="0"/>
              <a:t>Vrecúško na telesnú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7D8430E-F7CB-4491-916D-C8BD52773B4A}" type="slidenum">
              <a:rPr lang="sk-SK" smtClean="0"/>
              <a:t>7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09828641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k-SK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7D8430E-F7CB-4491-916D-C8BD52773B4A}" type="slidenum">
              <a:rPr lang="sk-SK" smtClean="0"/>
              <a:t>10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6158307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163E34-A381-4A75-9CB4-20FC69F92BA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sk-SK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7D0A82A-2A82-46FD-B10E-86A5438D20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sk-SK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396A8E-DE9B-4B3F-9A74-7C3A7EB7AB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3F886-CE68-4940-ACCD-AED2E1D7848A}" type="datetimeFigureOut">
              <a:rPr lang="sk-SK" smtClean="0"/>
              <a:t>5. 5. 2021</a:t>
            </a:fld>
            <a:endParaRPr lang="sk-SK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BE3FA2-485C-460F-A840-A70F60BFCA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6BC9647-C270-427D-BA7F-B126DE46F4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54FC6-DB21-4D6F-918D-9ACB7F3AD6DE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7066272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A83193-2427-44CE-B92B-B6B42670E2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sk-SK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697C2C-629E-47AF-ADB2-63F9DEC9874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k-SK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958944-FE6F-40D0-A78B-C7E8B220F7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3F886-CE68-4940-ACCD-AED2E1D7848A}" type="datetimeFigureOut">
              <a:rPr lang="sk-SK" smtClean="0"/>
              <a:t>5. 5. 2021</a:t>
            </a:fld>
            <a:endParaRPr lang="sk-SK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450524-99AF-4F5B-8E86-0119A6DA14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DA5EBC8-4D39-4017-B9D7-B56330A4D4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54FC6-DB21-4D6F-918D-9ACB7F3AD6DE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9713106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1E20FD-9C05-45B4-9A18-133EA50729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sk-SK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B135666-3C18-48E4-9F15-E92745C07C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B2C7DD-0227-415D-93F1-532303B717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3F886-CE68-4940-ACCD-AED2E1D7848A}" type="datetimeFigureOut">
              <a:rPr lang="sk-SK" smtClean="0"/>
              <a:t>5. 5. 2021</a:t>
            </a:fld>
            <a:endParaRPr lang="sk-SK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5E8348-3E48-4EB7-81C6-955A580B07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7E6194-62F8-43D6-A5BC-F2AC31F856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54FC6-DB21-4D6F-918D-9ACB7F3AD6DE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9506405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5872FF-0E0D-4F39-B6C2-44964D302D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sk-SK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7F3C70-2B91-40DA-9DD5-C53539E1482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k-SK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75764E4-F486-4120-8507-7F86323326A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k-SK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DDCDF0A-9EA8-462E-AA04-C08A95FFB2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3F886-CE68-4940-ACCD-AED2E1D7848A}" type="datetimeFigureOut">
              <a:rPr lang="sk-SK" smtClean="0"/>
              <a:t>5. 5. 2021</a:t>
            </a:fld>
            <a:endParaRPr lang="sk-SK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1F14BB7-0BB8-4048-ADEE-F69A794840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9D1C3F4-B1EA-4CB0-B0D3-FCC7C2EABA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54FC6-DB21-4D6F-918D-9ACB7F3AD6DE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6279795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802481-124A-48F1-A184-3D72E46447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sk-SK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C28EF94-7C37-4D8E-A9C5-C647841BEF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2EEF901-88FA-4F30-8632-5614BA572AB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k-SK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27F3A54-E150-461D-AEB8-86D75A27242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6AA9366-439C-4FF8-8497-0BD30BB8BCD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k-SK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32410BB-B9DD-46A1-8451-D879F66FE0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3F886-CE68-4940-ACCD-AED2E1D7848A}" type="datetimeFigureOut">
              <a:rPr lang="sk-SK" smtClean="0"/>
              <a:t>5. 5. 2021</a:t>
            </a:fld>
            <a:endParaRPr lang="sk-SK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58FA3B5-A80B-412C-A0A8-61842603A8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F5CF63B-0A4A-4E2C-8027-A1A083E0A7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54FC6-DB21-4D6F-918D-9ACB7F3AD6DE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3506955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BF657C-A4E2-4ED0-9AE4-530710003A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sk-SK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693C301-1794-46EF-A007-A7700BACF8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3F886-CE68-4940-ACCD-AED2E1D7848A}" type="datetimeFigureOut">
              <a:rPr lang="sk-SK" smtClean="0"/>
              <a:t>5. 5. 2021</a:t>
            </a:fld>
            <a:endParaRPr lang="sk-SK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86E19DB-3882-4832-9EA3-7DEBBCDAE1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12A4273-9A85-4F25-9F8B-5676BB9553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54FC6-DB21-4D6F-918D-9ACB7F3AD6DE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9905095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EFE5112-2D6D-492D-A502-366B674183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3F886-CE68-4940-ACCD-AED2E1D7848A}" type="datetimeFigureOut">
              <a:rPr lang="sk-SK" smtClean="0"/>
              <a:t>5. 5. 2021</a:t>
            </a:fld>
            <a:endParaRPr lang="sk-SK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E976C2D-E59A-40DB-B4EF-9E16B1320F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F73C6BF-64FA-4D24-B7A4-E7BCD5DB58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54FC6-DB21-4D6F-918D-9ACB7F3AD6DE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2009659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D708A4-A422-4836-8988-99E101CF29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sk-SK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C88D43-80F5-4958-A724-09C66DF8BB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k-SK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4A34969-2EC8-4266-980F-8E0D317BCA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90AA04F-4D8C-4ABF-A52C-1025EE1AAD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3F886-CE68-4940-ACCD-AED2E1D7848A}" type="datetimeFigureOut">
              <a:rPr lang="sk-SK" smtClean="0"/>
              <a:t>5. 5. 2021</a:t>
            </a:fld>
            <a:endParaRPr lang="sk-SK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F81BE64-07B0-4343-BAB2-59D604C629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C56908F-C548-4DDD-8ED5-7FF5BDEC2C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54FC6-DB21-4D6F-918D-9ACB7F3AD6DE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2754964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D18B68-7C3C-4008-9487-1561A89AE3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sk-SK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118A89E-CE72-4D26-8743-7A3CAFC2453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EBA067C-1480-481B-A038-EC204923FF4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F57FAEC-6723-43AB-8771-EEE6832F72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3F886-CE68-4940-ACCD-AED2E1D7848A}" type="datetimeFigureOut">
              <a:rPr lang="sk-SK" smtClean="0"/>
              <a:t>5. 5. 2021</a:t>
            </a:fld>
            <a:endParaRPr lang="sk-SK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794A085-209A-44E7-AA14-CC42D89BFE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8E4B2C8-4471-4FEB-892D-6FAE0F76D6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54FC6-DB21-4D6F-918D-9ACB7F3AD6DE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196761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B92EDD-D5ED-41AA-9A3C-DDAB5E7C07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sk-SK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D59C925-C850-4A32-BE85-9F222B4AB10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k-SK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F9AB8E-65A8-4201-AD03-729CF95283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3F886-CE68-4940-ACCD-AED2E1D7848A}" type="datetimeFigureOut">
              <a:rPr lang="sk-SK" smtClean="0"/>
              <a:t>5. 5. 2021</a:t>
            </a:fld>
            <a:endParaRPr lang="sk-SK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07BDCC-A16E-4384-8069-50FEF7E8E4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0FA6B9-A5AF-4105-A8AE-1BBF1D6182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54FC6-DB21-4D6F-918D-9ACB7F3AD6DE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1799985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6556613-40DC-44F7-818B-265E4AC9994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sk-SK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1662BF3-9444-4BD3-AA5D-E7E54AFD340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k-SK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DF64EC-68BD-40B9-8CDE-2E5B3D3199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3F886-CE68-4940-ACCD-AED2E1D7848A}" type="datetimeFigureOut">
              <a:rPr lang="sk-SK" smtClean="0"/>
              <a:t>5. 5. 2021</a:t>
            </a:fld>
            <a:endParaRPr lang="sk-SK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1F6B75-91B9-4C78-88C0-68369514A7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1750DF-487E-410D-88DF-0C211B64CE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54FC6-DB21-4D6F-918D-9ACB7F3AD6DE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003897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BA38FB4-F603-483D-9C1D-12BD485D12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sk-SK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F6F593B-0296-4DAF-8DF2-CD44C86889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k-SK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2F399E-810A-4510-BCA9-13EDF11A102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73F886-CE68-4940-ACCD-AED2E1D7848A}" type="datetimeFigureOut">
              <a:rPr lang="sk-SK" smtClean="0"/>
              <a:t>5. 5. 2021</a:t>
            </a:fld>
            <a:endParaRPr lang="sk-SK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79425E-CA26-42DF-8B5B-883C6A1950C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46C0562-DA59-405C-8011-30205672434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F54FC6-DB21-4D6F-918D-9ACB7F3AD6DE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498878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3.mp4"/><Relationship Id="rId1" Type="http://schemas.microsoft.com/office/2007/relationships/media" Target="../media/media3.mp4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4.mp4"/><Relationship Id="rId1" Type="http://schemas.microsoft.com/office/2007/relationships/media" Target="../media/media4.mp4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7.xml"/><Relationship Id="rId3" Type="http://schemas.microsoft.com/office/2007/relationships/media" Target="../media/media6.mp4"/><Relationship Id="rId7" Type="http://schemas.openxmlformats.org/officeDocument/2006/relationships/slideLayout" Target="../slideLayouts/slideLayout7.xml"/><Relationship Id="rId2" Type="http://schemas.openxmlformats.org/officeDocument/2006/relationships/video" Target="../media/media5.mp4"/><Relationship Id="rId1" Type="http://schemas.microsoft.com/office/2007/relationships/media" Target="../media/media5.mp4"/><Relationship Id="rId6" Type="http://schemas.openxmlformats.org/officeDocument/2006/relationships/video" Target="../media/media7.mp4"/><Relationship Id="rId11" Type="http://schemas.openxmlformats.org/officeDocument/2006/relationships/image" Target="../media/image11.png"/><Relationship Id="rId5" Type="http://schemas.microsoft.com/office/2007/relationships/media" Target="../media/media7.mp4"/><Relationship Id="rId10" Type="http://schemas.openxmlformats.org/officeDocument/2006/relationships/image" Target="../media/image10.png"/><Relationship Id="rId4" Type="http://schemas.openxmlformats.org/officeDocument/2006/relationships/video" Target="../media/media6.mp4"/><Relationship Id="rId9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95000"/>
            <a:lumOff val="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290F5B-6E41-4873-91A8-7C9B9900FD4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sk-SK" sz="5400" dirty="0">
                <a:solidFill>
                  <a:schemeClr val="bg1"/>
                </a:solidFill>
                <a:latin typeface="Bw Modelica SS02 ExtraBold" panose="00000900000000000000" pitchFamily="50" charset="-18"/>
              </a:rPr>
              <a:t>Radoslav Šraga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8568C1-53E2-4ABA-8248-DDB20DA184F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sk-SK" sz="3200" dirty="0">
                <a:solidFill>
                  <a:schemeClr val="bg1"/>
                </a:solidFill>
                <a:latin typeface="Bw Modelica SS02 Medium" panose="00000700000000000000" pitchFamily="50" charset="-18"/>
              </a:rPr>
              <a:t>2ADD</a:t>
            </a:r>
          </a:p>
        </p:txBody>
      </p:sp>
    </p:spTree>
    <p:extLst>
      <p:ext uri="{BB962C8B-B14F-4D97-AF65-F5344CB8AC3E}">
        <p14:creationId xmlns:p14="http://schemas.microsoft.com/office/powerpoint/2010/main" val="688141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Logo2_1">
            <a:hlinkClick r:id="" action="ppaction://media"/>
            <a:extLst>
              <a:ext uri="{FF2B5EF4-FFF2-40B4-BE49-F238E27FC236}">
                <a16:creationId xmlns:a16="http://schemas.microsoft.com/office/drawing/2014/main" id="{1A95EFBC-1F68-4A8A-94D4-9A601FFA8FF0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587" y="0"/>
            <a:ext cx="121904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05036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5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creen_2">
            <a:hlinkClick r:id="" action="ppaction://media"/>
            <a:extLst>
              <a:ext uri="{FF2B5EF4-FFF2-40B4-BE49-F238E27FC236}">
                <a16:creationId xmlns:a16="http://schemas.microsoft.com/office/drawing/2014/main" id="{E2A2EB1A-4515-49E2-9E71-0240284EFB21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7343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69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mp 2">
            <a:hlinkClick r:id="" action="ppaction://media"/>
            <a:extLst>
              <a:ext uri="{FF2B5EF4-FFF2-40B4-BE49-F238E27FC236}">
                <a16:creationId xmlns:a16="http://schemas.microsoft.com/office/drawing/2014/main" id="{A4C5A8FB-F4CF-41C4-8BAC-041D09A89E4B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14534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95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Picture 2" descr="A picture containing text, stationary, businesscard, envelope&#10;&#10;Description automatically generated">
            <a:extLst>
              <a:ext uri="{FF2B5EF4-FFF2-40B4-BE49-F238E27FC236}">
                <a16:creationId xmlns:a16="http://schemas.microsoft.com/office/drawing/2014/main" id="{A72FEF8A-9113-40BB-9002-65F0E057581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218" b="17135"/>
          <a:stretch/>
        </p:blipFill>
        <p:spPr>
          <a:xfrm>
            <a:off x="20" y="0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56022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ext, envelope, businesscard&#10;&#10;Description automatically generated">
            <a:extLst>
              <a:ext uri="{FF2B5EF4-FFF2-40B4-BE49-F238E27FC236}">
                <a16:creationId xmlns:a16="http://schemas.microsoft.com/office/drawing/2014/main" id="{A399EDF7-3467-445C-8B9A-FDF6C8EEC9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9060" y="-836295"/>
            <a:ext cx="12390120" cy="92925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21702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E63C87F-2D26-4B23-BB41-0E925D3973B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33942"/>
            <a:ext cx="12192000" cy="79258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3084487"/>
      </p:ext>
    </p:extLst>
  </p:cSld>
  <p:clrMapOvr>
    <a:masterClrMapping/>
  </p:clrMapOvr>
  <p:transition spd="slow">
    <p:cover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F6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raphical user interface&#10;&#10;Description automatically generated">
            <a:extLst>
              <a:ext uri="{FF2B5EF4-FFF2-40B4-BE49-F238E27FC236}">
                <a16:creationId xmlns:a16="http://schemas.microsoft.com/office/drawing/2014/main" id="{B8D53B21-CA6A-42CB-B455-934C08B487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50900"/>
            <a:ext cx="12192000" cy="45561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84707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Web">
            <a:hlinkClick r:id="" action="ppaction://media"/>
            <a:extLst>
              <a:ext uri="{FF2B5EF4-FFF2-40B4-BE49-F238E27FC236}">
                <a16:creationId xmlns:a16="http://schemas.microsoft.com/office/drawing/2014/main" id="{2E7D0DE6-EE13-4986-82E4-91E8D5EAE395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72263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051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life">
            <a:hlinkClick r:id="" action="ppaction://media"/>
            <a:extLst>
              <a:ext uri="{FF2B5EF4-FFF2-40B4-BE49-F238E27FC236}">
                <a16:creationId xmlns:a16="http://schemas.microsoft.com/office/drawing/2014/main" id="{BB53A1C4-31F1-4B9C-AF0A-3D13F627DD02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2612" y="1490240"/>
            <a:ext cx="3877518" cy="3877518"/>
          </a:xfrm>
          <a:prstGeom prst="rect">
            <a:avLst/>
          </a:prstGeom>
        </p:spPr>
      </p:pic>
      <p:pic>
        <p:nvPicPr>
          <p:cNvPr id="3" name="wood">
            <a:hlinkClick r:id="" action="ppaction://media"/>
            <a:extLst>
              <a:ext uri="{FF2B5EF4-FFF2-40B4-BE49-F238E27FC236}">
                <a16:creationId xmlns:a16="http://schemas.microsoft.com/office/drawing/2014/main" id="{7BB3667E-2126-4AA6-BFCD-6ECFAFA0A4A8}"/>
              </a:ext>
            </a:extLst>
          </p:cNvPr>
          <p:cNvPicPr>
            <a:picLocks noChangeAspect="1"/>
          </p:cNvPicPr>
          <p:nvPr>
            <a:vide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4157241" y="1490241"/>
            <a:ext cx="3877518" cy="3877518"/>
          </a:xfrm>
          <a:prstGeom prst="rect">
            <a:avLst/>
          </a:prstGeom>
        </p:spPr>
      </p:pic>
      <p:pic>
        <p:nvPicPr>
          <p:cNvPr id="4" name="nest">
            <a:hlinkClick r:id="" action="ppaction://media"/>
            <a:extLst>
              <a:ext uri="{FF2B5EF4-FFF2-40B4-BE49-F238E27FC236}">
                <a16:creationId xmlns:a16="http://schemas.microsoft.com/office/drawing/2014/main" id="{B7523EAE-AF24-495B-9580-4648D212D646}"/>
              </a:ext>
            </a:extLst>
          </p:cNvPr>
          <p:cNvPicPr>
            <a:picLocks noChangeAspect="1"/>
          </p:cNvPicPr>
          <p:nvPr>
            <a:vide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8201871" y="1490241"/>
            <a:ext cx="3877518" cy="38775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8019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55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205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842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5" repeatCount="indefinite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0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21" repeatCount="indefinite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27" repeatCount="indefinite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3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95000"/>
            <a:lumOff val="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night sky&#10;&#10;Description automatically generated">
            <a:extLst>
              <a:ext uri="{FF2B5EF4-FFF2-40B4-BE49-F238E27FC236}">
                <a16:creationId xmlns:a16="http://schemas.microsoft.com/office/drawing/2014/main" id="{5486EEBA-E1A9-4DF5-AC81-18745A16E7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4169" y="0"/>
            <a:ext cx="3863662" cy="6858000"/>
          </a:xfrm>
          <a:prstGeom prst="rect">
            <a:avLst/>
          </a:prstGeom>
        </p:spPr>
      </p:pic>
      <p:pic>
        <p:nvPicPr>
          <p:cNvPr id="5" name="Picture 4" descr="A picture containing water sport, sport, swimming, ocean floor&#10;&#10;Description automatically generated">
            <a:extLst>
              <a:ext uri="{FF2B5EF4-FFF2-40B4-BE49-F238E27FC236}">
                <a16:creationId xmlns:a16="http://schemas.microsoft.com/office/drawing/2014/main" id="{4E9DFCDB-58BE-477E-8929-B4E03BE362D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9010" y="0"/>
            <a:ext cx="3863662" cy="68580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41107D0-B16D-4537-B460-49D6BC95FF2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328" y="0"/>
            <a:ext cx="386366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33210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600</TotalTime>
  <Words>85</Words>
  <Application>Microsoft Office PowerPoint</Application>
  <PresentationFormat>Widescreen</PresentationFormat>
  <Paragraphs>18</Paragraphs>
  <Slides>11</Slides>
  <Notes>7</Notes>
  <HiddenSlides>0</HiddenSlides>
  <MMClips>7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Arial</vt:lpstr>
      <vt:lpstr>Bw Modelica SS02 ExtraBold</vt:lpstr>
      <vt:lpstr>Bw Modelica SS02 Medium</vt:lpstr>
      <vt:lpstr>Calibri</vt:lpstr>
      <vt:lpstr>Calibri Light</vt:lpstr>
      <vt:lpstr>Office Theme</vt:lpstr>
      <vt:lpstr>Radoslav Šraga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Radoslav Šraga</dc:creator>
  <cp:lastModifiedBy>Radoslav Šraga</cp:lastModifiedBy>
  <cp:revision>11</cp:revision>
  <dcterms:created xsi:type="dcterms:W3CDTF">2021-05-05T00:45:48Z</dcterms:created>
  <dcterms:modified xsi:type="dcterms:W3CDTF">2021-05-06T01:05:29Z</dcterms:modified>
</cp:coreProperties>
</file>