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845FFF-306D-5AA2-9567-4CAA29638570}" v="2" dt="2019-06-18T21:54:45.188"/>
    <p1510:client id="{499184AE-B2D9-604F-F79E-107F9EC9E9E4}" v="13" dt="2019-06-18T23:50:42.6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3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1309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5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572855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6106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75780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4983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3794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4307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859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188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578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A43DF-04A3-4662-88CA-28FDED1CFC09}" type="datetimeFigureOut">
              <a:rPr lang="cs-CZ" smtClean="0"/>
              <a:t>18. 6. 2019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58ADA-DDE5-40A5-9BF1-B0BC81F4C7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4252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>
                <a:cs typeface="Calibri Light"/>
              </a:rPr>
              <a:t>Revoluce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05307EC-B69F-4472-A69B-A8B4C866AB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750" y="-2336"/>
            <a:ext cx="12217878" cy="6877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5230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2">
            <a:extLst>
              <a:ext uri="{FF2B5EF4-FFF2-40B4-BE49-F238E27FC236}">
                <a16:creationId xmlns:a16="http://schemas.microsoft.com/office/drawing/2014/main" id="{721F6794-196C-4BE0-B742-FEF2D4E1E9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172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CF6C503-0A57-475A-9CFD-24B87F3E78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99E7FD64-4F19-4740-8ED2-FE1DD424B5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3570" y="1680714"/>
            <a:ext cx="5259236" cy="351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9734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6CB4436E-403F-4E34-8981-B1260DCBCE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48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588C220-A7B9-4DB8-BD18-434EAA2C73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1"/>
            <a:ext cx="12191980" cy="6857988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F54C6D06-058C-4B58-A0CB-1135B36763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7004" y="1438"/>
            <a:ext cx="6840746" cy="685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121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90A80B3C-A46E-496D-964E-F1CAC46C4C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1"/>
            <a:ext cx="12191980" cy="6857988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0DBB2418-1930-44A5-A354-9396752303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1381" y="1438"/>
            <a:ext cx="6826369" cy="685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540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bsah obrázku fotka&#10;&#10;Popis vygenerovaný s vysokou mírou spolehlivosti">
            <a:extLst>
              <a:ext uri="{FF2B5EF4-FFF2-40B4-BE49-F238E27FC236}">
                <a16:creationId xmlns:a16="http://schemas.microsoft.com/office/drawing/2014/main" id="{7E001032-6A6B-47C5-88E2-4615E437A9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81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E02C8EE6-2EE0-49A0-99A6-355F65367C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472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bsah obrázku fotka&#10;&#10;Popis vygenerovaný s vysokou mírou spolehlivosti">
            <a:extLst>
              <a:ext uri="{FF2B5EF4-FFF2-40B4-BE49-F238E27FC236}">
                <a16:creationId xmlns:a16="http://schemas.microsoft.com/office/drawing/2014/main" id="{E8C753C7-5BFF-4000-B8CA-C1B3300C7F2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286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bsah obrázku interiér, zbraň&#10;&#10;Popis vygenerovaný s vysokou mírou spolehlivosti">
            <a:extLst>
              <a:ext uri="{FF2B5EF4-FFF2-40B4-BE49-F238E27FC236}">
                <a16:creationId xmlns:a16="http://schemas.microsoft.com/office/drawing/2014/main" id="{FF9FCEDF-5851-441B-9A79-0EADA677EA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5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ABA1EF3F-1B2F-4C47-9C28-3A2B658BAF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50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3F38119A-4E2D-4CA8-AAE7-528A4632E9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3732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bsah obrázku hračka, LEGO, panenka&#10;&#10;Popis vygenerovaný s vysokou mírou spolehlivosti">
            <a:extLst>
              <a:ext uri="{FF2B5EF4-FFF2-40B4-BE49-F238E27FC236}">
                <a16:creationId xmlns:a16="http://schemas.microsoft.com/office/drawing/2014/main" id="{8B2499EB-8EFC-49C6-9E6A-B746835487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1601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bsah obrázku hračka, LEGO&#10;&#10;Popis vygenerovaný s velmi vysokou mírou spolehlivosti">
            <a:extLst>
              <a:ext uri="{FF2B5EF4-FFF2-40B4-BE49-F238E27FC236}">
                <a16:creationId xmlns:a16="http://schemas.microsoft.com/office/drawing/2014/main" id="{041FD2C7-2F53-4218-B94D-74E7FFFA7F9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08420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Obsah obrázku hračka, LEGO&#10;&#10;Popis vygenerovaný s velmi vysokou mírou spolehlivosti">
            <a:extLst>
              <a:ext uri="{FF2B5EF4-FFF2-40B4-BE49-F238E27FC236}">
                <a16:creationId xmlns:a16="http://schemas.microsoft.com/office/drawing/2014/main" id="{490FAA85-20FF-463E-ABB3-3545A6699F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556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9047E3D-97C0-4203-8373-FAE430B1C6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1"/>
            <a:ext cx="12191980" cy="6857988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31E6E200-B18B-46E8-B29A-DC3DE8B87B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751" y="519024"/>
            <a:ext cx="5776822" cy="5805576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F2CF61A6-2E19-4DB9-9C4B-4493016C16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6552" y="519023"/>
            <a:ext cx="5791199" cy="5805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6117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8325886D-E993-4337-A9FE-B6E188AC54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01498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Motiv systému Office</vt:lpstr>
      <vt:lpstr>Revoluce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365</cp:revision>
  <dcterms:created xsi:type="dcterms:W3CDTF">2012-08-16T00:56:33Z</dcterms:created>
  <dcterms:modified xsi:type="dcterms:W3CDTF">2019-06-18T23:53:58Z</dcterms:modified>
</cp:coreProperties>
</file>